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21DFF-D7CC-468A-8157-F1E51285315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DE6A1-4FCB-4091-B2D8-B52C3B45C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DE6A1-4FCB-4091-B2D8-B52C3B45C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9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7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4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7C9C-ABFE-4D38-98AA-3F730D0817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DF75-5759-4882-BDF6-1563911E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5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waldman.BIFS\AppData\Local\Microsoft\Windows\Temporary Internet Files\Content.IE5\VKQ6XC8S\MP9003901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219765"/>
            <a:ext cx="8985469" cy="640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rot="20904593">
            <a:off x="222863" y="1358324"/>
            <a:ext cx="753764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have a passion for airplanes!</a:t>
            </a:r>
            <a:endParaRPr lang="en-US" sz="4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5638800"/>
            <a:ext cx="5121915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want to know all about 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big passenger airplanes.</a:t>
            </a:r>
            <a:endParaRPr lang="en-US" sz="3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14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16592"/>
            <a:ext cx="373380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Anytime I see an article in the newspaper or in a magazine about airplanes, I read it!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971800"/>
            <a:ext cx="3886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</a:rPr>
              <a:t>When I go to the airport, I love looking at all the different types of airplanes. 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953000"/>
            <a:ext cx="40386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My goal is to be able to identify each airplane when I see it…is it a B747, B737, A380, A330,…?</a:t>
            </a:r>
            <a:endParaRPr lang="en-US" sz="2400" dirty="0">
              <a:solidFill>
                <a:srgbClr val="009900"/>
              </a:solidFill>
            </a:endParaRPr>
          </a:p>
        </p:txBody>
      </p:sp>
      <p:pic>
        <p:nvPicPr>
          <p:cNvPr id="4098" name="Picture 2" descr="C:\Users\swaldman.BIFS\AppData\Local\Microsoft\Windows\Temporary Internet Files\Content.IE5\P3W8JL1P\MC9003886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8682">
            <a:off x="6170548" y="607596"/>
            <a:ext cx="2440052" cy="178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waldman.BIFS\AppData\Local\Microsoft\Windows\Temporary Internet Files\Content.IE5\VKQ6XC8S\MC900383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8682">
            <a:off x="445911" y="4648200"/>
            <a:ext cx="1815998" cy="166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24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63348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My favorite plane is the Airbus 380 (A380) because it is the biggest airplane in the world! It can carry 525 passengers (or more) and it has 4 big engines! </a:t>
            </a:r>
            <a:endParaRPr lang="en-US" sz="3200" dirty="0"/>
          </a:p>
        </p:txBody>
      </p:sp>
      <p:pic>
        <p:nvPicPr>
          <p:cNvPr id="2050" name="Picture 2" descr="A380 Emirates A6-E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13289"/>
            <a:ext cx="3733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4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swaldman.BIFS\AppData\Local\Microsoft\Windows\Temporary Internet Files\Content.IE5\WJFTFQOL\MC90038865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27288" cy="59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0887834">
            <a:off x="249471" y="830902"/>
            <a:ext cx="60198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 used to be so scared of flying, so I decided to know all there is to know about airplanes! The more I know, the less scared I am! That is why airplanes have now become a passion of mine!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486400"/>
            <a:ext cx="441960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P.S. My dog </a:t>
            </a:r>
            <a:r>
              <a:rPr lang="en-US" sz="2800" dirty="0" err="1" smtClean="0">
                <a:solidFill>
                  <a:schemeClr val="bg1"/>
                </a:solidFill>
              </a:rPr>
              <a:t>Tokki</a:t>
            </a:r>
            <a:r>
              <a:rPr lang="en-US" sz="2800" dirty="0" smtClean="0">
                <a:solidFill>
                  <a:schemeClr val="bg1"/>
                </a:solidFill>
              </a:rPr>
              <a:t> even likes to fly now too!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375574"/>
            <a:ext cx="22860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43800" y="4253243"/>
            <a:ext cx="121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find </a:t>
            </a:r>
            <a:r>
              <a:rPr lang="en-US" dirty="0" err="1" smtClean="0"/>
              <a:t>Tokki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1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177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Sierra Waldman</dc:creator>
  <cp:lastModifiedBy>Sierra Waldman</cp:lastModifiedBy>
  <cp:revision>11</cp:revision>
  <dcterms:created xsi:type="dcterms:W3CDTF">2014-02-06T02:15:44Z</dcterms:created>
  <dcterms:modified xsi:type="dcterms:W3CDTF">2014-02-06T05:42:55Z</dcterms:modified>
</cp:coreProperties>
</file>